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455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024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155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137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638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754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01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1651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594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E9380-EA23-EE47-8802-98035D6B2E7B}" type="datetimeFigureOut">
              <a:rPr lang="nl-NL" smtClean="0"/>
              <a:t>4-9-2019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19"/>
            <a:ext cx="12192000" cy="681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47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K8S Workshop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ntroductie</a:t>
            </a:r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Architectuur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Terminologie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Hands-On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Vragen (tussendoor!)</a:t>
            </a:r>
          </a:p>
        </p:txBody>
      </p:sp>
    </p:spTree>
    <p:extLst>
      <p:ext uri="{BB962C8B-B14F-4D97-AF65-F5344CB8AC3E}">
        <p14:creationId xmlns:p14="http://schemas.microsoft.com/office/powerpoint/2010/main" val="515743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</a:t>
            </a:r>
            <a:r>
              <a:rPr lang="nl-NL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2014 (Docker komt uit 2013)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Gebaseerd op BORG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(Lang) Ontworpen en Onderhouden door Google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Gedoneerd aan CNCF (Cloud Native Computing Foundation)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met Docker,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containerd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en CRI-O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op Linux (Master &amp;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 en Windows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Master in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alpha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Native beschikbaar in (o.a.):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Azure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AWS, GCE,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DigitalOcean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IBM Cloud,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VMware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PKS, Docker EE</a:t>
            </a: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7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Orchestrator, GEEN container runtime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eigen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network stack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8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14288"/>
            <a:ext cx="12192000" cy="6872288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61" y="1448348"/>
            <a:ext cx="3203575" cy="3371301"/>
          </a:xfrm>
          <a:prstGeom prst="rect">
            <a:avLst/>
          </a:prstGeom>
          <a:effectLst>
            <a:outerShdw blurRad="88900" dist="152400" sx="97000" sy="97000" algn="tl" rotWithShape="0">
              <a:prstClr val="black">
                <a:alpha val="17000"/>
              </a:prstClr>
            </a:outerShdw>
          </a:effectLst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212" y="1448348"/>
            <a:ext cx="3203575" cy="3371301"/>
          </a:xfrm>
          <a:prstGeom prst="rect">
            <a:avLst/>
          </a:prstGeom>
          <a:effectLst>
            <a:outerShdw blurRad="88900" dist="152400" sx="97000" sy="97000" algn="tl" rotWithShape="0">
              <a:prstClr val="black">
                <a:alpha val="17000"/>
              </a:prstClr>
            </a:outerShdw>
          </a:effectLst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063" y="1448347"/>
            <a:ext cx="3203575" cy="3371301"/>
          </a:xfrm>
          <a:prstGeom prst="rect">
            <a:avLst/>
          </a:prstGeom>
          <a:effectLst>
            <a:outerShdw blurRad="88900" dist="152400" sx="97000" sy="97000" algn="tl" rotWithShape="0">
              <a:prstClr val="black">
                <a:alpha val="17000"/>
              </a:prstClr>
            </a:outerShdw>
          </a:effectLst>
        </p:spPr>
      </p:pic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1338263" y="1979613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TITEL</a:t>
            </a:r>
          </a:p>
        </p:txBody>
      </p:sp>
    </p:spTree>
    <p:extLst>
      <p:ext uri="{BB962C8B-B14F-4D97-AF65-F5344CB8AC3E}">
        <p14:creationId xmlns:p14="http://schemas.microsoft.com/office/powerpoint/2010/main" val="841840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0"/>
            <a:ext cx="12191999" cy="6872288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7781926" y="2051050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TITEL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7515225" y="2671761"/>
            <a:ext cx="4110038" cy="2633663"/>
          </a:xfrm>
        </p:spPr>
        <p:txBody>
          <a:bodyPr/>
          <a:lstStyle/>
          <a:p>
            <a:r>
              <a:rPr lang="nl-NL" dirty="0">
                <a:solidFill>
                  <a:schemeClr val="bg1"/>
                </a:solidFill>
                <a:latin typeface="D-DIN" charset="0"/>
                <a:ea typeface="D-DIN" charset="0"/>
                <a:cs typeface="D-DIN" charset="0"/>
              </a:rPr>
              <a:t>Teksten</a:t>
            </a:r>
          </a:p>
        </p:txBody>
      </p:sp>
    </p:spTree>
    <p:extLst>
      <p:ext uri="{BB962C8B-B14F-4D97-AF65-F5344CB8AC3E}">
        <p14:creationId xmlns:p14="http://schemas.microsoft.com/office/powerpoint/2010/main" val="1650706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5654</TotalTime>
  <Words>105</Words>
  <Application>Microsoft Office PowerPoint</Application>
  <PresentationFormat>Breedbeeld</PresentationFormat>
  <Paragraphs>20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D-DIN</vt:lpstr>
      <vt:lpstr>D-DIN DIN-Bold</vt:lpstr>
      <vt:lpstr>Office-thema</vt:lpstr>
      <vt:lpstr>PowerPoint-presentatie</vt:lpstr>
      <vt:lpstr>K8S Workshop</vt:lpstr>
      <vt:lpstr>Introductie</vt:lpstr>
      <vt:lpstr>Introductie</vt:lpstr>
      <vt:lpstr>TITEL</vt:lpstr>
      <vt:lpstr>TITEL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Microsoft Office-gebruiker</dc:creator>
  <cp:lastModifiedBy>Cramer, Thijs</cp:lastModifiedBy>
  <cp:revision>19</cp:revision>
  <dcterms:created xsi:type="dcterms:W3CDTF">2019-01-25T09:39:35Z</dcterms:created>
  <dcterms:modified xsi:type="dcterms:W3CDTF">2019-09-04T14:38:51Z</dcterms:modified>
</cp:coreProperties>
</file>

<file path=docProps/thumbnail.jpeg>
</file>